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43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06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6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4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38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2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93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8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55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77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8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42CA-3AD7-40B5-B70D-BFBD2CF2F54E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B756-BAF2-44A5-ADB0-B9B8192E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7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zootrack.nl/vmbo3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/meiose.html" TargetMode="External"/><Relationship Id="rId2" Type="http://schemas.openxmlformats.org/officeDocument/2006/relationships/hyperlink" Target="http://www.youtube.com/watch?v=nPG6480RQo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bber.nl/linkdump/animatie/puberteit-in-een-minuut-7697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zootrack.nl/menstruatiecycl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plek.org/animaties/voortplanting/vrgesl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cLso3g4-0o" TargetMode="External"/><Relationship Id="rId2" Type="http://schemas.openxmlformats.org/officeDocument/2006/relationships/hyperlink" Target="http://www.bioplek.org/animaties/voortplanting/embry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ioplek.org/animaties/voortplanting/embry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gZ5z6RB06c#t=2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ioplek.org/animaties/voortplanting/embry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gZ5z6RB06c#t=2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pJOHRpo1P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28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http://www.zootrack.nl/vmbo3.htm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eaLnBrk="1" hangingPunct="1"/>
            <a:endParaRPr lang="nl-NL" sz="2000" dirty="0"/>
          </a:p>
        </p:txBody>
      </p:sp>
      <p:pic>
        <p:nvPicPr>
          <p:cNvPr id="1028" name="Picture 4" descr="http://micro2tele.files.wordpress.com/2012/03/menstrual-cycle.png?w=534&amp;h=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31" y="2204864"/>
            <a:ext cx="79395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27648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Menstruatie en vruchtbare dagen?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Gewone celdeling:</a:t>
            </a:r>
          </a:p>
          <a:p>
            <a:pPr lvl="1"/>
            <a:r>
              <a:rPr lang="nl-NL" dirty="0" smtClean="0"/>
              <a:t>Waar?</a:t>
            </a:r>
          </a:p>
          <a:p>
            <a:pPr lvl="1"/>
            <a:r>
              <a:rPr lang="nl-NL" dirty="0" smtClean="0"/>
              <a:t>Waarom?</a:t>
            </a:r>
          </a:p>
          <a:p>
            <a:pPr lvl="1"/>
            <a:endParaRPr lang="nl-NL" dirty="0"/>
          </a:p>
          <a:p>
            <a:r>
              <a:rPr lang="nl-NL" dirty="0" smtClean="0"/>
              <a:t>Reductiedeling:</a:t>
            </a:r>
          </a:p>
          <a:p>
            <a:pPr lvl="1"/>
            <a:r>
              <a:rPr lang="nl-NL" dirty="0" smtClean="0"/>
              <a:t>Waar?</a:t>
            </a:r>
          </a:p>
          <a:p>
            <a:pPr lvl="1"/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6"/>
                </a:solidFill>
              </a:rPr>
              <a:t>Celdeling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3863752" y="2204864"/>
            <a:ext cx="3566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B050"/>
                </a:solidFill>
              </a:rPr>
              <a:t>Alle delen van het lichaam</a:t>
            </a:r>
          </a:p>
        </p:txBody>
      </p:sp>
      <p:sp>
        <p:nvSpPr>
          <p:cNvPr id="10" name="Rechthoek 9"/>
          <p:cNvSpPr/>
          <p:nvPr/>
        </p:nvSpPr>
        <p:spPr>
          <a:xfrm>
            <a:off x="4237916" y="2740251"/>
            <a:ext cx="3935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</a:rPr>
              <a:t>De vorming van nieuwe cellen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863752" y="4333774"/>
            <a:ext cx="3566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B050"/>
                </a:solidFill>
              </a:rPr>
              <a:t>In de geslachtsorganen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159150" y="4869161"/>
            <a:ext cx="409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</a:rPr>
              <a:t>De vorming van geslachtscellen</a:t>
            </a:r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6"/>
                </a:solidFill>
              </a:rPr>
              <a:t>Celdeling: waarom geslachtscellen?</a:t>
            </a:r>
          </a:p>
        </p:txBody>
      </p:sp>
      <p:pic>
        <p:nvPicPr>
          <p:cNvPr id="12" name="Picture 2" descr="http://paulineliselotte.weebly.com/uploads/1/5/3/0/15307168/9033443.png?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98" y="2492896"/>
            <a:ext cx="2899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ruudooms.nl/chromos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916832"/>
            <a:ext cx="47757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042" t="25204" r="29723" b="29918"/>
          <a:stretch>
            <a:fillRect/>
          </a:stretch>
        </p:blipFill>
        <p:spPr bwMode="auto">
          <a:xfrm>
            <a:off x="2063751" y="1844676"/>
            <a:ext cx="80883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614676" y="285293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46?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795428" y="5013176"/>
            <a:ext cx="6480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46?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735960" y="4509120"/>
            <a:ext cx="12961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hoeveel?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614676" y="2860874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795428" y="5013176"/>
            <a:ext cx="6480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735960" y="4509120"/>
            <a:ext cx="12961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6"/>
                </a:solidFill>
              </a:rPr>
              <a:t>Celdeling: waarom geslachtscellen?</a:t>
            </a:r>
          </a:p>
        </p:txBody>
      </p:sp>
    </p:spTree>
    <p:extLst>
      <p:ext uri="{BB962C8B-B14F-4D97-AF65-F5344CB8AC3E}">
        <p14:creationId xmlns:p14="http://schemas.microsoft.com/office/powerpoint/2010/main" val="3105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6"/>
                </a:solidFill>
              </a:rPr>
              <a:t>Celdeling: waarom geslachtscellen?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6438" r="41520" b="25161"/>
          <a:stretch/>
        </p:blipFill>
        <p:spPr bwMode="auto">
          <a:xfrm>
            <a:off x="4079776" y="1757672"/>
            <a:ext cx="4392488" cy="45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748214" y="238795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05538" y="2387959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205538" y="2854684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939089" y="2854683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AutoShape 24"/>
          <p:cNvSpPr>
            <a:spLocks noChangeShapeType="1"/>
          </p:cNvSpPr>
          <p:nvPr/>
        </p:nvSpPr>
        <p:spPr bwMode="auto">
          <a:xfrm>
            <a:off x="5786439" y="2902308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AutoShape 26"/>
          <p:cNvSpPr>
            <a:spLocks noChangeShapeType="1"/>
          </p:cNvSpPr>
          <p:nvPr/>
        </p:nvSpPr>
        <p:spPr bwMode="auto">
          <a:xfrm flipV="1">
            <a:off x="7186614" y="2254608"/>
            <a:ext cx="5238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AutoShape 25"/>
          <p:cNvSpPr>
            <a:spLocks noChangeShapeType="1"/>
          </p:cNvSpPr>
          <p:nvPr/>
        </p:nvSpPr>
        <p:spPr bwMode="auto">
          <a:xfrm>
            <a:off x="7186614" y="3121384"/>
            <a:ext cx="600075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090738" y="22860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/>
                </a:solidFill>
              </a:rPr>
              <a:t>Celdeling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2896172" y="1685193"/>
            <a:ext cx="3309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Gewone celdeling: bij lichaamscellen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7939089" y="172120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4895664" y="26700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46" name="Tekstvak 45"/>
          <p:cNvSpPr txBox="1"/>
          <p:nvPr/>
        </p:nvSpPr>
        <p:spPr>
          <a:xfrm>
            <a:off x="6363624" y="2436654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47" name="Tekstvak 46"/>
          <p:cNvSpPr txBox="1"/>
          <p:nvPr/>
        </p:nvSpPr>
        <p:spPr>
          <a:xfrm>
            <a:off x="6338012" y="29367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48" name="Tekstvak 47"/>
          <p:cNvSpPr txBox="1"/>
          <p:nvPr/>
        </p:nvSpPr>
        <p:spPr>
          <a:xfrm>
            <a:off x="8086539" y="2018626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49" name="Tekstvak 48"/>
          <p:cNvSpPr txBox="1"/>
          <p:nvPr/>
        </p:nvSpPr>
        <p:spPr>
          <a:xfrm>
            <a:off x="8086539" y="3193892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310314" y="577011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757739" y="506684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6350980" y="583678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4822998" y="534890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  <a:endParaRPr lang="nl-NL" dirty="0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253164" y="473030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V="1">
            <a:off x="5795964" y="512241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5795964" y="583678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824164" y="397274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307590" y="477899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  <a:endParaRPr lang="nl-NL" dirty="0"/>
          </a:p>
        </p:txBody>
      </p:sp>
      <p:sp>
        <p:nvSpPr>
          <p:cNvPr id="3" name="Vijfhoek 2">
            <a:hlinkClick r:id="rId2"/>
          </p:cNvPr>
          <p:cNvSpPr/>
          <p:nvPr/>
        </p:nvSpPr>
        <p:spPr>
          <a:xfrm>
            <a:off x="1919536" y="2387958"/>
            <a:ext cx="1872208" cy="93345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Mitose</a:t>
            </a:r>
            <a:endParaRPr lang="nl-NL" dirty="0"/>
          </a:p>
        </p:txBody>
      </p:sp>
      <p:sp>
        <p:nvSpPr>
          <p:cNvPr id="56" name="Vijfhoek 55">
            <a:hlinkClick r:id="rId3"/>
          </p:cNvPr>
          <p:cNvSpPr/>
          <p:nvPr/>
        </p:nvSpPr>
        <p:spPr>
          <a:xfrm>
            <a:off x="1960067" y="4963661"/>
            <a:ext cx="1872208" cy="93345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Meiose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0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21" grpId="0" animBg="1"/>
      <p:bldP spid="2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 de puberteit verander je...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Sociaal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Geestelijk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Lichamelijk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466" t="29303" r="55067" b="21429"/>
          <a:stretch>
            <a:fillRect/>
          </a:stretch>
        </p:blipFill>
        <p:spPr bwMode="auto">
          <a:xfrm>
            <a:off x="6456363" y="1557339"/>
            <a:ext cx="38544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mamsatwork.nl/home/wp-content/uploads/2012/01/Puberteit-Loes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75" y="1301750"/>
            <a:ext cx="3371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g.ymlp.com/Anita_Boom_pub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26" y="1557338"/>
            <a:ext cx="1666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love2bemama.com/wp-content/uploads/2010/06/Pub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3933826"/>
            <a:ext cx="2857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members.multimania.nl/ilserijvers/seksenco/li-bloed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109663"/>
            <a:ext cx="2819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jongenslicha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3151" y="1277938"/>
            <a:ext cx="366236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loesje.nl/files/posters/big-NL1107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3764" y="1909763"/>
            <a:ext cx="3400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4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3555" name="Picture 2" descr="http://www.10voorbiologie.nl/afbfczw/H34%20Voortplanting%20(havo)/340101geslachtkenmerk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4" y="19051"/>
            <a:ext cx="79200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16063" y="6308725"/>
            <a:ext cx="457200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  <a:hlinkClick r:id="rId3"/>
              </a:rPr>
              <a:t>http://www.flabber.nl/linkdump/animatie/puberteit-in-een-minuut-7697</a:t>
            </a:r>
            <a:endParaRPr 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pic>
        <p:nvPicPr>
          <p:cNvPr id="32771" name="Picture 2" descr="http://www.10voorbiologie.nl/afbfczw/H34%20Voortplanting%20(havo)/340204eisp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551" y="1700809"/>
            <a:ext cx="6896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6096000" y="4925996"/>
            <a:ext cx="936104" cy="2160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16080" y="5153240"/>
            <a:ext cx="93610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616280" y="4581128"/>
            <a:ext cx="93610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5591549" y="5517232"/>
            <a:ext cx="1656579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1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http://</a:t>
            </a:r>
            <a:r>
              <a:rPr lang="nl-NL" sz="2000" dirty="0">
                <a:hlinkClick r:id="rId2"/>
              </a:rPr>
              <a:t>www.zootrack.nl/menstruatiecyclus.htm</a:t>
            </a: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eaLnBrk="1" hangingPunct="1"/>
            <a:endParaRPr lang="nl-NL" sz="2000" dirty="0"/>
          </a:p>
        </p:txBody>
      </p:sp>
      <p:pic>
        <p:nvPicPr>
          <p:cNvPr id="1028" name="Picture 4" descr="http://micro2tele.files.wordpress.com/2012/03/menstrual-cycle.png?w=534&amp;h=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31" y="2204864"/>
            <a:ext cx="79395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27648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Menstruatie en vruchtbare dagen?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382000" y="6112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hormonen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2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Mannelijke geslachtsorganen</a:t>
            </a:r>
          </a:p>
        </p:txBody>
      </p:sp>
      <p:pic>
        <p:nvPicPr>
          <p:cNvPr id="28674" name="Picture 2" descr="http://www.kiesbeter.nl/object_binary/o12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5" y="1268414"/>
            <a:ext cx="511175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743700" y="3141663"/>
            <a:ext cx="2520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83338" y="3789363"/>
            <a:ext cx="2881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9396414" y="29559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alibri" pitchFamily="34" charset="0"/>
              </a:rPr>
              <a:t>9</a:t>
            </a: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9399588" y="36036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138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>
                <a:solidFill>
                  <a:schemeClr val="accent6"/>
                </a:solidFill>
              </a:rPr>
              <a:t>Embryonale ontwikkeling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 bwMode="auto">
          <a:xfrm>
            <a:off x="1981200" y="1600200"/>
            <a:ext cx="82296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Animatie</a:t>
            </a:r>
            <a:r>
              <a:rPr lang="nl-NL" dirty="0"/>
              <a:t> </a:t>
            </a:r>
            <a:r>
              <a:rPr lang="nl-NL" dirty="0" err="1"/>
              <a:t>bioplek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Video</a:t>
            </a:r>
            <a:r>
              <a:rPr lang="nl-NL" dirty="0"/>
              <a:t> </a:t>
            </a:r>
            <a:r>
              <a:rPr lang="nl-NL" dirty="0" err="1"/>
              <a:t>youtube</a:t>
            </a:r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22945" r="56051" b="51630"/>
          <a:stretch/>
        </p:blipFill>
        <p:spPr bwMode="auto">
          <a:xfrm>
            <a:off x="3709865" y="2348880"/>
            <a:ext cx="4423150" cy="2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4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>
                <a:solidFill>
                  <a:schemeClr val="accent6"/>
                </a:solidFill>
              </a:rPr>
              <a:t>Embryonale ontwikkeling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 bwMode="auto">
          <a:xfrm>
            <a:off x="1981200" y="1600200"/>
            <a:ext cx="82296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t="26435" r="42976" b="24579"/>
          <a:stretch/>
        </p:blipFill>
        <p:spPr bwMode="auto">
          <a:xfrm>
            <a:off x="5231904" y="1384238"/>
            <a:ext cx="4536504" cy="50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2133600" y="1752600"/>
            <a:ext cx="82296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4"/>
              </a:rPr>
              <a:t>Bevalling</a:t>
            </a:r>
            <a:endParaRPr lang="nl-NL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2953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Image result for ontstaan eeneiige twe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38" y="674511"/>
            <a:ext cx="6541983" cy="54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ntstaan tweeeiig twe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3098" y="2324746"/>
            <a:ext cx="6234794" cy="1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9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 bwMode="auto">
          <a:xfrm>
            <a:off x="1981200" y="1600200"/>
            <a:ext cx="82296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t="26435" r="42976" b="24579"/>
          <a:stretch/>
        </p:blipFill>
        <p:spPr bwMode="auto">
          <a:xfrm>
            <a:off x="5231904" y="1384238"/>
            <a:ext cx="4536504" cy="50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2133600" y="1752600"/>
            <a:ext cx="82296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4"/>
              </a:rPr>
              <a:t>Bevalling</a:t>
            </a:r>
            <a:endParaRPr lang="nl-NL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1467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Image result for stuitligging dwarsli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9" y="3863181"/>
            <a:ext cx="64031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rmale lig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11" y="548680"/>
            <a:ext cx="6558719" cy="27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7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Mannelijke geslachtsorganen</a:t>
            </a:r>
          </a:p>
        </p:txBody>
      </p:sp>
      <p:pic>
        <p:nvPicPr>
          <p:cNvPr id="27650" name="Picture 4" descr="http://www.debekkenbodem.nl/wp-content/uploads/2012/03/Pen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4" y="2924176"/>
            <a:ext cx="5210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t2.gstatic.com/images?q=tbn:ANd9GcS0JtgW75x2AO2Wyj2sLNWFZyqZJkv3noWURpDmJoB8AqOCznMVLiU9cluw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1076326"/>
            <a:ext cx="54292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40016" y="6021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http://www.youtube.com/watch?v=0pJOHRpo1Po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6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gezondheid.nl/demens3d/images/F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332657"/>
            <a:ext cx="6144617" cy="61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Vrouwelijke geslachtsorganen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23" name="Picture 2" descr="http://repository.kwfkankerbestrijding.nl/PublishingImages/Vulvakanker_inwendigvrgesl_72dpi%20K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1125538"/>
            <a:ext cx="4100512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dlinde.nl/tl_files/geslachtsorgaan%20vrou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1" y="1689101"/>
            <a:ext cx="48609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9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Vrouwelijke geslachtsorganen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026" name="Picture 2" descr="http://cdn.gezondheidsplein.nl/images/Zij-aanzicht%20vrou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640317"/>
            <a:ext cx="5848048" cy="46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Vrouwelijke geslachtsorganen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1747" name="Picture 2" descr="http://stcm.nl/geentaboes/img/qa/vag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4" y="1535113"/>
            <a:ext cx="68976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6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6"/>
                </a:solidFill>
              </a:rPr>
              <a:t>Vrouwelijke geslachtsorganen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2771" name="Picture 2" descr="http://www.10voorbiologie.nl/afbfczw/H34%20Voortplanting%20(havo)/340204eisp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3" y="1760539"/>
            <a:ext cx="6896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83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pic>
        <p:nvPicPr>
          <p:cNvPr id="32771" name="Picture 2" descr="http://www.10voorbiologie.nl/afbfczw/H34%20Voortplanting%20(havo)/340204eisp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551" y="1700809"/>
            <a:ext cx="6896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6096000" y="4925996"/>
            <a:ext cx="936104" cy="2160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16080" y="5153240"/>
            <a:ext cx="93610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616280" y="4581128"/>
            <a:ext cx="93610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5591549" y="5517232"/>
            <a:ext cx="1656579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Breedbeeld</PresentationFormat>
  <Paragraphs>89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Kantoorthema</vt:lpstr>
      <vt:lpstr>PowerPoint-presentatie</vt:lpstr>
      <vt:lpstr>Mannelijke geslachtsorganen</vt:lpstr>
      <vt:lpstr>Mannelijke geslachtsorganen</vt:lpstr>
      <vt:lpstr>PowerPoint-presentatie</vt:lpstr>
      <vt:lpstr>Vrouwelijke geslachtsorganen</vt:lpstr>
      <vt:lpstr>Vrouwelijke geslachtsorganen</vt:lpstr>
      <vt:lpstr>Vrouwelijke geslachtsorganen</vt:lpstr>
      <vt:lpstr>Vrouwelijke geslachtsorganen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Celdeling</vt:lpstr>
      <vt:lpstr>In de puberteit verander je...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Topuz, F (Filiz)</dc:creator>
  <cp:lastModifiedBy>Topuz, F (Filiz)</cp:lastModifiedBy>
  <cp:revision>1</cp:revision>
  <dcterms:created xsi:type="dcterms:W3CDTF">2016-10-31T12:51:30Z</dcterms:created>
  <dcterms:modified xsi:type="dcterms:W3CDTF">2016-10-31T12:51:52Z</dcterms:modified>
</cp:coreProperties>
</file>